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96" d="100"/>
          <a:sy n="96" d="100"/>
        </p:scale>
        <p:origin x="5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D3C-5C2F-A083-156A-2A94503E1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785D47-E713-A7BB-411D-99EA7BF60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F2CF8-EDCB-EDC1-957A-0EB8DAB8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F414E-ED4F-A21B-CDE0-908D9D28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10F83-0F68-8A08-E5D6-13681410D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4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32CB8-E99E-06E3-2FEE-0661774B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46293B-672A-9B59-A432-D8855240F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F58E0-2D31-0C76-6488-93950F127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C080F-D1C1-EAE6-E307-874763B1A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0BE94-573A-CEDB-A456-0A9562CB8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1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EDE3-528A-B898-3048-E5C506EBA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EAB65-B539-3ADC-60A6-8B7942352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8511C-F243-2948-796E-5B7184ADD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E2FFE-880A-0E28-9F6F-D5C7335F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C2C7B-4642-6179-019A-7AB937804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403C2-3C7C-FE3C-37DB-E163D6E1E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2AE9F-305D-4939-2D5D-6E491D3F0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12311-DAC1-9E6C-FD99-6CB9BCF2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55FF2-E2AC-DAF7-E777-E45628DA6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3A077-195F-CE40-380E-6CBF4AA67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3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1640-4C8A-24CC-DF92-EFFF7A41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21622-B129-4DD2-DA91-61366EB48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AEA51-82A2-91AF-BAA3-8389092A8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FD93F-5652-4B9A-047C-643141873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0B880-63EE-9C52-BBD5-BA0029FC7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0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E561D-47F4-FDD4-AF57-4509C646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BB04C-C901-7AC0-FEC2-F7F7BB285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ECB0C-799A-468C-F842-8C0881D29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711DD-4399-FF90-3E32-E46EDE53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A8F1E-3308-4CE7-D438-C73E5A8CA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E2168-D76E-7BD4-CBA1-5384C555E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5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23BF-3F7E-4D33-4B9C-F52E0593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BC84A-8AA5-AB53-3FA6-C9334C008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BFE03-16DE-2E24-6427-1C9B88AC5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2B1656-1439-36E9-8C7A-37384A8CA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1C83B9-996A-9E08-07A0-995B5CA32A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FF893A-7FBE-9D85-59CD-1E61F15D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9BDC2B-D06C-7BD5-4E03-28655BE7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88394C-A9AE-19A8-0D4D-6A16992D0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C4DFF-5755-E550-D12E-0E179544D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BFEB4-8BC7-4D44-D6BB-5CAD96220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90F31-3E9C-BAA2-0757-883FE42EF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8751B8-CA17-9DE2-A444-1B3F039F1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5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3F251E-ED50-C681-664A-7550942A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3056C-D38D-51C5-E76E-013AA7EEF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DB6A6-4323-0D83-2BC7-060D9DE0F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2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37B36-E107-C998-2D5A-6B51501A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B41F3-79BC-58EF-E79A-1CE738F25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3F56F-F6E3-C0AB-1D82-D10E3BA22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FBB54-12C6-787E-143F-739974A6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504B47-97DD-473B-21C3-4D6C79058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67C46-1C61-F017-1958-72DFEE4F0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0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95DFD-D67C-8D7F-2FA0-D780A654B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627A2F-5219-AABA-912B-44655DF64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2F8BF-9AD7-6872-9DC3-90C6A190A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053A1C-BE24-E7F5-C5EB-8FA5F291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5D4D1-AF9C-7293-EAED-CBB815FE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898D3-60AF-7B4C-5E7B-3532DDCF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6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CCCC52-F3E0-4659-CD7B-9A718EDE7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A61D1-7137-96B2-E055-439B030F2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B3CC-8BE7-F830-89E7-5645F27D47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9F45F3-1A11-4FCF-B585-7C648C8621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EC64C-19A8-BDD0-DC7C-7F61735AD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156EE-A13E-DA3A-4390-95BD4B725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8EA963-F536-4BE0-8FAF-6C555055D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7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BBDF-E561-26B8-226D-0487AD811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C5F1A4-B737-1FE8-EEB6-26C22893C5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in a sweater&#10;&#10;AI-generated content may be incorrect.">
            <a:extLst>
              <a:ext uri="{FF2B5EF4-FFF2-40B4-BE49-F238E27FC236}">
                <a16:creationId xmlns:a16="http://schemas.microsoft.com/office/drawing/2014/main" id="{F209C16A-A478-7641-D069-13754DAF8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234" y="0"/>
            <a:ext cx="8024191" cy="681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396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 M. McCrea PhD</dc:creator>
  <cp:lastModifiedBy>Simon M. McCrea PhD</cp:lastModifiedBy>
  <cp:revision>1</cp:revision>
  <dcterms:created xsi:type="dcterms:W3CDTF">2025-04-24T00:44:07Z</dcterms:created>
  <dcterms:modified xsi:type="dcterms:W3CDTF">2025-04-24T00:45:38Z</dcterms:modified>
</cp:coreProperties>
</file>